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DF6445-7956-4AB1-B5BF-1F673C559C54}">
  <a:tblStyle styleId="{55DF6445-7956-4AB1-B5BF-1F673C559C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d4948fd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d4948fd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www.ci2.es/software-ec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s://www.sistemaimpulsa.com/blog/crm-en-mexico-que-opciones-teng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asepyme.com/el-poder-de-las-preguntas-correcta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cwUTiBgQNAmdORXD4aMCnFZaUQIvd9Jw/view?usp=sharing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www.thesslstore.com/blog/runtime-encryption-gap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96775" y="4488550"/>
            <a:ext cx="4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https://www.consult-ing.com.co/index.php/industria-4-0/aplicativos-web/211-aplicativos-web-a-la-medida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plataforma SYDLE ONE asegura que puede modificar y </a:t>
            </a:r>
            <a:r>
              <a:rPr lang="es"/>
              <a:t>modelar</a:t>
            </a:r>
            <a:r>
              <a:rPr lang="es"/>
              <a:t> procesos, que, son </a:t>
            </a:r>
            <a:r>
              <a:rPr lang="es"/>
              <a:t>rápidamente</a:t>
            </a:r>
            <a:r>
              <a:rPr lang="es"/>
              <a:t> </a:t>
            </a:r>
            <a:r>
              <a:rPr lang="es"/>
              <a:t>automatizados y distribuidos</a:t>
            </a:r>
            <a:r>
              <a:rPr lang="es"/>
              <a:t> en BPM según la necesidad del cliente, manteniendo de esta forma, </a:t>
            </a:r>
            <a:r>
              <a:rPr lang="es"/>
              <a:t>disponibilidad</a:t>
            </a:r>
            <a:r>
              <a:rPr lang="es"/>
              <a:t> la documentación y portando siempre una copia de seguridad de estos en la “nube” del sistema.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SYDLE ONE soporta que es un sistema de gestión visual el proporciona ayuda a mantener datos de gran importancia en orden, esta información podrá ser </a:t>
            </a:r>
            <a:r>
              <a:rPr lang="es"/>
              <a:t>accesible</a:t>
            </a:r>
            <a:r>
              <a:rPr lang="es"/>
              <a:t> como desde el ordenador como en dispositivos móviles o tablets. También ofrece un servicio de </a:t>
            </a:r>
            <a:r>
              <a:rPr lang="es"/>
              <a:t>búsqueda</a:t>
            </a:r>
            <a:r>
              <a:rPr lang="es"/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/>
              <a:t>específicos</a:t>
            </a:r>
            <a:r>
              <a:rPr lang="es"/>
              <a:t> dentro del campo requerido.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/>
              <a:t>electrónicos</a:t>
            </a:r>
            <a:r>
              <a:rPr lang="es"/>
              <a:t>.</a:t>
            </a:r>
            <a:endParaRPr sz="1300"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Mantiene informado por medio de gráficos en tiempo real la organización que ha tenido la empresa, datos más requeridos y otros gráficos que requeriría la empresa.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Este servicio proporciona distintos formatos de respuesta </a:t>
            </a:r>
            <a:r>
              <a:rPr lang="es"/>
              <a:t>instantáneas</a:t>
            </a:r>
            <a:r>
              <a:rPr lang="es"/>
              <a:t> que permita atender todas las solicitudes o </a:t>
            </a:r>
            <a:r>
              <a:rPr lang="es"/>
              <a:t>inquietudes</a:t>
            </a:r>
            <a:r>
              <a:rPr lang="es"/>
              <a:t> que presente una persona a la empresa.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64" name="Google Shape;164;p27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{55DF6445-7956-4AB1-B5BF-1F673C559C54}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025" y="2831036"/>
            <a:ext cx="3441201" cy="21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6038950" y="3167675"/>
            <a:ext cx="25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https://www.istockphoto.com/es/vector/banner-de-negocio-isom%C3%A9trico-para-aplicaci%C3%B3n-de-smartphone-impulse-el-inicio-la-gm1152030636-312405302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400" y="-52477"/>
            <a:ext cx="5395424" cy="30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875" y="2183375"/>
            <a:ext cx="5395424" cy="30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262450" y="93940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Planteamiento del problema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Procesos</a:t>
            </a:r>
            <a:r>
              <a:rPr lang="es" sz="2500">
                <a:solidFill>
                  <a:srgbClr val="000000"/>
                </a:solidFill>
              </a:rPr>
              <a:t> de </a:t>
            </a:r>
            <a:r>
              <a:rPr lang="es" sz="2500">
                <a:solidFill>
                  <a:srgbClr val="000000"/>
                </a:solidFill>
              </a:rPr>
              <a:t>contratación</a:t>
            </a:r>
            <a:r>
              <a:rPr lang="es" sz="2500">
                <a:solidFill>
                  <a:srgbClr val="000000"/>
                </a:solidFill>
              </a:rPr>
              <a:t> 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V</a:t>
            </a:r>
            <a:r>
              <a:rPr lang="es" sz="2500">
                <a:solidFill>
                  <a:srgbClr val="000000"/>
                </a:solidFill>
              </a:rPr>
              <a:t>erificación</a:t>
            </a:r>
            <a:r>
              <a:rPr lang="es" sz="2500">
                <a:solidFill>
                  <a:srgbClr val="000000"/>
                </a:solidFill>
              </a:rPr>
              <a:t> de los datos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Seguridad de los datos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Encriptación</a:t>
            </a:r>
            <a:r>
              <a:rPr lang="es" sz="2500">
                <a:solidFill>
                  <a:srgbClr val="000000"/>
                </a:solidFill>
              </a:rPr>
              <a:t> 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2075" y="245475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359025" y="2571738"/>
            <a:ext cx="4262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06. Plataformas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07. Objetivo General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08. Objetivos </a:t>
            </a:r>
            <a:r>
              <a:rPr lang="es" sz="2500"/>
              <a:t>Específicos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09. </a:t>
            </a:r>
            <a:r>
              <a:rPr lang="es" sz="2500"/>
              <a:t>Justificación</a:t>
            </a:r>
            <a:r>
              <a:rPr lang="es" sz="2500"/>
              <a:t> </a:t>
            </a:r>
            <a:endParaRPr sz="25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1367400" y="313790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Anónimo de PowerData “Seguridad de datos: En qué consiste y qué es importante en tu empresa”. (</a:t>
            </a:r>
            <a:r>
              <a:rPr lang="es" sz="1100" u="sng">
                <a:solidFill>
                  <a:schemeClr val="hlink"/>
                </a:solidFill>
                <a:hlinkClick r:id="rId3"/>
              </a:rPr>
              <a:t>https://www.powerdata.es/seguridad-de-datos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5"/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6"/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476888" y="4234125"/>
            <a:ext cx="34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https://asepyme.com/el-poder-de-las-preguntas-correctas/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https://drive.google.com/file/d/1cwUTiBgQNAmdORXD4aMCnFZaUQIvd9Jw/view?usp=sharing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